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6"/>
    <p:restoredTop sz="96208"/>
  </p:normalViewPr>
  <p:slideViewPr>
    <p:cSldViewPr snapToGrid="0" snapToObjects="1">
      <p:cViewPr varScale="1">
        <p:scale>
          <a:sx n="120" d="100"/>
          <a:sy n="120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1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8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0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9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6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9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zackfriedman/2019/01/11/live-paycheck-to-paycheck-government-shutdown/#7e6775c44f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tatista.com/statistics/184902/homeownership-rate-in-the-us-since-200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FDBD-4E78-9243-8881-FED4CAA842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r>
              <a:rPr lang="en-US" dirty="0">
                <a:solidFill>
                  <a:schemeClr val="accent3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Slice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22519-7197-684E-9525-6C0A9DAE3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70246"/>
            <a:ext cx="7315200" cy="9144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Final Project: Rutgers Data Science &amp; Visualization 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793D7-4C30-C945-8700-53A6240C7336}"/>
              </a:ext>
            </a:extLst>
          </p:cNvPr>
          <p:cNvSpPr txBox="1"/>
          <p:nvPr/>
        </p:nvSpPr>
        <p:spPr>
          <a:xfrm>
            <a:off x="1069848" y="5214551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Nada, Jeff, Collins &amp; Dan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842AE4-B05D-7D44-8267-A62993F5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302" y="3122297"/>
            <a:ext cx="3095897" cy="30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6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2AEB-F2C7-FC49-9B68-245AFEE6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0A96A3-66F8-DE45-89FC-988C28F3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8802" y="34725"/>
            <a:ext cx="769716" cy="769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332EA-606D-0A4B-9F09-77BEA7015111}"/>
              </a:ext>
            </a:extLst>
          </p:cNvPr>
          <p:cNvSpPr txBox="1"/>
          <p:nvPr/>
        </p:nvSpPr>
        <p:spPr>
          <a:xfrm>
            <a:off x="3669175" y="804441"/>
            <a:ext cx="78244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goal is to provide seamless cash to homeowners while democratizing real estate investing. No monthly principal payments, no interest. </a:t>
            </a:r>
          </a:p>
          <a:p>
            <a:br>
              <a:rPr lang="en-US" sz="1600" dirty="0"/>
            </a:br>
            <a:r>
              <a:rPr lang="en-US" sz="1600" b="1" u="sng" dirty="0"/>
              <a:t>The Homeowner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fontAlgn="base"/>
            <a:r>
              <a:rPr lang="en-US" sz="1600" dirty="0"/>
              <a:t>Even financially responsible individuals fall on hard times and need access to cash, but obtaining much needed cash can be stressful, time consuming, and costly in the long-term.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u="sng" dirty="0">
                <a:hlinkClick r:id="rId3"/>
              </a:rPr>
              <a:t>CareerBuilder</a:t>
            </a:r>
            <a:r>
              <a:rPr lang="en-US" sz="1600" dirty="0"/>
              <a:t> found that in </a:t>
            </a:r>
            <a:r>
              <a:rPr lang="en-US" sz="1600" b="1" dirty="0"/>
              <a:t>2019 78% of U.S. workers were living paycheck to paycheck</a:t>
            </a:r>
            <a:r>
              <a:rPr lang="en-US" sz="1600" dirty="0"/>
              <a:t>.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While at the same time, </a:t>
            </a:r>
            <a:r>
              <a:rPr lang="en-US" sz="1600" u="sng" dirty="0">
                <a:hlinkClick r:id="rId4"/>
              </a:rPr>
              <a:t>Statista</a:t>
            </a:r>
            <a:r>
              <a:rPr lang="en-US" sz="1600" dirty="0"/>
              <a:t> published data highlighting the </a:t>
            </a:r>
            <a:r>
              <a:rPr lang="en-US" sz="1600" b="1" dirty="0"/>
              <a:t>homeownership rate in the U.S. was as high as 65</a:t>
            </a:r>
            <a:r>
              <a:rPr lang="en-US" sz="1600" b="1"/>
              <a:t>%</a:t>
            </a:r>
            <a:r>
              <a:rPr lang="en-US" sz="1600"/>
              <a:t> (in 2019).</a:t>
            </a:r>
            <a:endParaRPr lang="en-US" sz="1600" dirty="0"/>
          </a:p>
          <a:p>
            <a:br>
              <a:rPr lang="en-US" sz="1600" dirty="0"/>
            </a:br>
            <a:r>
              <a:rPr lang="en-US" sz="1600" b="1" u="sng" dirty="0"/>
              <a:t>The Investor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Investing in real estate is capital intensive and often reserved for more sophisticated investment professionals.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While low cost/no cost equity investing has sky-rocketed in recent years, the real estate market has remained exclusive.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To top things off, owning a home is expensive as lenders often require hefty down payments.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What if there was another option to diversify your portfolio? Welcome to </a:t>
            </a:r>
            <a:r>
              <a:rPr lang="en-US" sz="1600" dirty="0" err="1"/>
              <a:t>HomeSlice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62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5B15-8268-AE4B-B1AC-39B4A523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6596-8910-2E48-9852-BFBD5326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868680"/>
            <a:ext cx="8220918" cy="3240333"/>
          </a:xfrm>
        </p:spPr>
        <p:txBody>
          <a:bodyPr/>
          <a:lstStyle/>
          <a:p>
            <a:r>
              <a:rPr lang="en-US" dirty="0"/>
              <a:t>Python (incl. Pandas, Flask, </a:t>
            </a:r>
            <a:r>
              <a:rPr lang="en-US" dirty="0" err="1"/>
              <a:t>ZillowAPI</a:t>
            </a:r>
            <a:r>
              <a:rPr lang="en-US" dirty="0"/>
              <a:t>, </a:t>
            </a:r>
            <a:r>
              <a:rPr lang="en-US" dirty="0" err="1"/>
              <a:t>SQLAlchemy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more)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AWS RDS</a:t>
            </a:r>
          </a:p>
          <a:p>
            <a:r>
              <a:rPr lang="en-US" dirty="0" err="1"/>
              <a:t>PgAdmin</a:t>
            </a:r>
            <a:r>
              <a:rPr lang="en-US" dirty="0"/>
              <a:t> Database</a:t>
            </a:r>
          </a:p>
          <a:p>
            <a:r>
              <a:rPr lang="en-US" dirty="0"/>
              <a:t>HTML/CSS (incl. Bootstrap)</a:t>
            </a:r>
          </a:p>
          <a:p>
            <a:r>
              <a:rPr lang="en-US" dirty="0"/>
              <a:t>Tableau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39587-1BEA-C24A-BFA4-13289FAA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02" y="4419811"/>
            <a:ext cx="2081627" cy="1245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A88FF-176A-B94B-83FF-515C3A4E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201" y="4419811"/>
            <a:ext cx="1677879" cy="1671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BF9A8-44CC-A34A-A6A8-B3EC2EAA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93" y="4419811"/>
            <a:ext cx="1620049" cy="1671351"/>
          </a:xfrm>
          <a:prstGeom prst="rect">
            <a:avLst/>
          </a:prstGeom>
        </p:spPr>
      </p:pic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8B545B-7C10-B24E-877E-C40BC140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02" y="34725"/>
            <a:ext cx="769716" cy="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4976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{D87856B0-5A5B-FC4C-9ED9-CD67BFC0B83C}tf10001124</Template>
  <TotalTime>26</TotalTime>
  <Words>234</Words>
  <Application>Microsoft Macintosh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Corbel</vt:lpstr>
      <vt:lpstr>Wingdings 2</vt:lpstr>
      <vt:lpstr>Frame</vt:lpstr>
      <vt:lpstr>Home/Slice</vt:lpstr>
      <vt:lpstr>Background</vt:lpstr>
      <vt:lpstr>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Home/Slice</dc:title>
  <dc:creator>Dan Bishop</dc:creator>
  <cp:lastModifiedBy>Dan Bishop</cp:lastModifiedBy>
  <cp:revision>6</cp:revision>
  <dcterms:created xsi:type="dcterms:W3CDTF">2020-04-15T00:46:56Z</dcterms:created>
  <dcterms:modified xsi:type="dcterms:W3CDTF">2020-04-15T02:02:16Z</dcterms:modified>
</cp:coreProperties>
</file>